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2" autoAdjust="0"/>
    <p:restoredTop sz="88783" autoAdjust="0"/>
  </p:normalViewPr>
  <p:slideViewPr>
    <p:cSldViewPr snapToGrid="0">
      <p:cViewPr varScale="1">
        <p:scale>
          <a:sx n="104" d="100"/>
          <a:sy n="104" d="100"/>
        </p:scale>
        <p:origin x="1194" y="96"/>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57BA60C2-E031-4D8F-93E0-0FCCB1E9C0A5}" type="datetimeFigureOut">
              <a:rPr lang="en-US" smtClean="0"/>
              <a:t>3/19/2025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pPr marL="174708" indent="-174708">
              <a:buFontTx/>
              <a:buChar char="-"/>
            </a:pPr>
            <a:r>
              <a:rPr lang="en-US" dirty="0"/>
              <a:t>Make sure VM is started and cleared</a:t>
            </a:r>
          </a:p>
          <a:p>
            <a:pPr marL="174708" indent="-174708">
              <a:buFontTx/>
              <a:buChar char="-"/>
            </a:pPr>
            <a:r>
              <a:rPr lang="en-US" dirty="0"/>
              <a:t>Login to VM and run ~/apps/cos-data-and-technology-preso/webapp/clear-docker.sh</a:t>
            </a:r>
          </a:p>
          <a:p>
            <a:pPr marL="174708" indent="-174708">
              <a:buFontTx/>
              <a:buChar char="-"/>
            </a:pPr>
            <a:r>
              <a:rPr lang="en-US" dirty="0"/>
              <a:t>Start WSL ssh key agent:  eval `ssh-agent -s`</a:t>
            </a:r>
          </a:p>
          <a:p>
            <a:pPr marL="174708" indent="-174708">
              <a:buFontTx/>
              <a:buChar char="-"/>
            </a:pPr>
            <a:r>
              <a:rPr lang="en-US" dirty="0"/>
              <a:t>Add SSH key to agent:  ssh-add</a:t>
            </a:r>
          </a:p>
          <a:p>
            <a:pPr marL="174708" indent="-174708">
              <a:buFontTx/>
              <a:buChar char="-"/>
            </a:pPr>
            <a:r>
              <a:rPr lang="en-US" dirty="0"/>
              <a:t>Test ./webapp/publish.sh</a:t>
            </a:r>
          </a:p>
          <a:p>
            <a:pPr marL="174708" indent="-174708" defTabSz="931774">
              <a:buFontTx/>
              <a:buChar char="-"/>
              <a:defRPr/>
            </a:pPr>
            <a:r>
              <a:rPr lang="en-US" dirty="0"/>
              <a:t>Test connection to http://5.tcp.ngrok.io:24138/ (Should work)</a:t>
            </a:r>
          </a:p>
          <a:p>
            <a:pPr marL="174708" indent="-174708" defTabSz="931774">
              <a:buFontTx/>
              <a:buChar char="-"/>
              <a:defRPr/>
            </a:pPr>
            <a:r>
              <a:rPr lang="en-US" dirty="0"/>
              <a:t>Run ~/apps/cos-data-and-technology-preso/webapp/clear-docker.sh on the VM again</a:t>
            </a:r>
          </a:p>
          <a:p>
            <a:pPr marL="174708" indent="-174708" defTabSz="931774">
              <a:buFontTx/>
              <a:buChar char="-"/>
              <a:defRPr/>
            </a:pPr>
            <a:r>
              <a:rPr lang="en-US" dirty="0"/>
              <a:t>Test connection to http://5.tcp.ngrok.io:24138/ ( Should not work)</a:t>
            </a:r>
          </a:p>
          <a:p>
            <a:pPr marL="174708" indent="-174708" defTabSz="931774">
              <a:buFontTx/>
              <a:buChar char="-"/>
              <a:defRPr/>
            </a:pPr>
            <a:r>
              <a:rPr lang="en-US" dirty="0"/>
              <a:t>Pull up local WSL project in Explorer</a:t>
            </a:r>
          </a:p>
          <a:p>
            <a:pPr marL="174708" indent="-174708" defTabSz="931774">
              <a:buFontTx/>
              <a:buChar char="-"/>
              <a:defRPr/>
            </a:pPr>
            <a:r>
              <a:rPr lang="en-US" dirty="0"/>
              <a:t>Make sure ./ping/app is removed </a:t>
            </a:r>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4708" indent="-174708">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./ping/start.sh</a:t>
            </a:r>
          </a:p>
          <a:p>
            <a:r>
              <a:rPr lang="en-US" dirty="0"/>
              <a:t>Show ./ping/docker-</a:t>
            </a:r>
            <a:r>
              <a:rPr lang="en-US" dirty="0" err="1"/>
              <a:t>compose.yml</a:t>
            </a:r>
            <a:endParaRPr lang="en-US" dirty="0"/>
          </a:p>
          <a:p>
            <a:r>
              <a:rPr lang="en-US" dirty="0"/>
              <a:t>Show ./ping/</a:t>
            </a:r>
            <a:r>
              <a:rPr lang="en-US" dirty="0" err="1"/>
              <a:t>Dockerfile</a:t>
            </a:r>
            <a:endParaRPr lang="en-US" dirty="0"/>
          </a:p>
          <a:p>
            <a:endParaRPr lang="en-US" dirty="0"/>
          </a:p>
          <a:p>
            <a:r>
              <a:rPr lang="en-US" dirty="0"/>
              <a:t>Run ./ping/start.sh</a:t>
            </a:r>
          </a:p>
          <a:p>
            <a:r>
              <a:rPr lang="en-US" dirty="0"/>
              <a:t>Log demo in ./ping/app/logs</a:t>
            </a:r>
          </a:p>
          <a:p>
            <a:r>
              <a:rPr lang="en-US" dirty="0"/>
              <a:t>Python Virtual environments, dependency management like </a:t>
            </a:r>
            <a:r>
              <a:rPr lang="en-US" dirty="0" err="1"/>
              <a:t>npm</a:t>
            </a:r>
            <a:r>
              <a:rPr lang="en-US" dirty="0"/>
              <a:t> or go mod</a:t>
            </a:r>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32943" indent="-232943">
              <a:buAutoNum type="arabicPeriod"/>
            </a:pPr>
            <a:r>
              <a:rPr lang="en-US" dirty="0"/>
              <a:t>./webapp/start-db.sh</a:t>
            </a:r>
          </a:p>
          <a:p>
            <a:pPr marL="232943" indent="-232943">
              <a:buAutoNum type="arabicPeriod"/>
            </a:pPr>
            <a:r>
              <a:rPr lang="en-US" dirty="0"/>
              <a:t>python app.py</a:t>
            </a:r>
          </a:p>
          <a:p>
            <a:pPr marL="232943" indent="-232943">
              <a:buAutoNum type="arabicPeriod"/>
            </a:pPr>
            <a:r>
              <a:rPr lang="en-US" dirty="0"/>
              <a:t>Demo </a:t>
            </a:r>
            <a:r>
              <a:rPr lang="en-US" dirty="0" err="1"/>
              <a:t>HeidiSQL</a:t>
            </a:r>
            <a:endParaRPr lang="en-US" dirty="0"/>
          </a:p>
          <a:p>
            <a:pPr marL="232943" indent="-232943">
              <a:buAutoNum type="arabicPeriod"/>
            </a:pPr>
            <a:r>
              <a:rPr lang="en-US" dirty="0"/>
              <a:t>Kill application and demo non-persistent storage</a:t>
            </a:r>
          </a:p>
          <a:p>
            <a:pPr marL="232943" indent="-232943">
              <a:buAutoNum type="arabicPeriod"/>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Show ./webapp/docker/</a:t>
            </a:r>
            <a:r>
              <a:rPr lang="en-US" dirty="0" err="1"/>
              <a:t>App_Dockerfile</a:t>
            </a:r>
            <a:endParaRPr lang="en-US" dirty="0"/>
          </a:p>
          <a:p>
            <a:r>
              <a:rPr lang="en-US" dirty="0"/>
              <a:t>Show ./webapp/docker/</a:t>
            </a:r>
            <a:r>
              <a:rPr lang="en-US" dirty="0" err="1"/>
              <a:t>DB_Dockerfile</a:t>
            </a:r>
            <a:endParaRPr lang="en-US" dirty="0"/>
          </a:p>
          <a:p>
            <a:endParaRPr lang="en-US" dirty="0"/>
          </a:p>
          <a:p>
            <a:r>
              <a:rPr lang="en-US" dirty="0"/>
              <a:t>Show ./webapp/publish.sh (Root one)</a:t>
            </a:r>
          </a:p>
          <a:p>
            <a:r>
              <a:rPr lang="en-US" dirty="0"/>
              <a:t>Show ./webapp/publish/</a:t>
            </a:r>
            <a:r>
              <a:rPr lang="en-US" dirty="0" err="1"/>
              <a:t>App_Dockerfile</a:t>
            </a:r>
            <a:endParaRPr lang="en-US" dirty="0"/>
          </a:p>
          <a:p>
            <a:r>
              <a:rPr lang="en-US" dirty="0"/>
              <a:t>Show ./webapp/publish/</a:t>
            </a:r>
            <a:r>
              <a:rPr lang="en-US" dirty="0" err="1"/>
              <a:t>DB_Dockerfile</a:t>
            </a:r>
            <a:endParaRPr lang="en-US" dirty="0"/>
          </a:p>
          <a:p>
            <a:endParaRPr lang="en-US" dirty="0"/>
          </a:p>
          <a:p>
            <a:r>
              <a:rPr lang="en-US" dirty="0"/>
              <a:t>http://5.tcp.ngrok.io:24138/</a:t>
            </a:r>
          </a:p>
          <a:p>
            <a:pPr defTabSz="931774">
              <a:defRPr/>
            </a:pPr>
            <a:r>
              <a:rPr lang="en-US" dirty="0"/>
              <a:t>http://</a:t>
            </a:r>
            <a:r>
              <a:rPr lang="en-US" b="0" dirty="0">
                <a:solidFill>
                  <a:srgbClr val="CE9178"/>
                </a:solidFill>
                <a:effectLst/>
                <a:latin typeface="Consolas" panose="020B0609020204030204" pitchFamily="49" charset="0"/>
              </a:rPr>
              <a:t>cos-data-and-technology-03-19-2025-google-vm.peaketl.com:24138</a:t>
            </a: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defTabSz="931774">
              <a:defRPr/>
            </a:pPr>
            <a:fld id="{B8AB32C4-2C06-413F-863C-DD0BEC590BAF}" type="slidenum">
              <a:rPr lang="en-US">
                <a:solidFill>
                  <a:prstClr val="black"/>
                </a:solidFill>
                <a:latin typeface="Aptos" panose="02110004020202020204"/>
              </a:rPr>
              <a:pPr defTabSz="931774">
                <a:defRPr/>
              </a:pPr>
              <a:t>8</a:t>
            </a:fld>
            <a:endParaRPr lang="en-US">
              <a:solidFill>
                <a:prstClr val="black"/>
              </a:solidFill>
              <a:latin typeface="Aptos" panose="02110004020202020204"/>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Open Ubuntu WSL</a:t>
            </a:r>
          </a:p>
          <a:p>
            <a:pPr defTabSz="931774">
              <a:defRPr/>
            </a:pPr>
            <a:endParaRPr lang="en-US" dirty="0"/>
          </a:p>
          <a:p>
            <a:pPr defTabSz="931774">
              <a:defRPr/>
            </a:pPr>
            <a:r>
              <a:rPr lang="en-US" dirty="0"/>
              <a:t>CMD:  </a:t>
            </a:r>
            <a:r>
              <a:rPr lang="en-US" b="0" i="0" dirty="0">
                <a:solidFill>
                  <a:srgbClr val="001D35"/>
                </a:solidFill>
                <a:effectLst/>
                <a:latin typeface="Courier New" panose="02070309020205020404" pitchFamily="49" charset="0"/>
              </a:rPr>
              <a:t>cat /</a:t>
            </a:r>
            <a:r>
              <a:rPr lang="en-US" b="0" i="0" dirty="0" err="1">
                <a:solidFill>
                  <a:srgbClr val="001D35"/>
                </a:solidFill>
                <a:effectLst/>
                <a:latin typeface="Courier New" panose="02070309020205020404" pitchFamily="49" charset="0"/>
              </a:rPr>
              <a:t>etc</a:t>
            </a:r>
            <a:r>
              <a:rPr lang="en-US" b="0" i="0" dirty="0">
                <a:solidFill>
                  <a:srgbClr val="001D35"/>
                </a:solidFill>
                <a:effectLst/>
                <a:latin typeface="Courier New" panose="02070309020205020404" pitchFamily="49" charset="0"/>
              </a:rPr>
              <a:t>/</a:t>
            </a:r>
            <a:r>
              <a:rPr lang="en-US" b="0" i="0" dirty="0" err="1">
                <a:solidFill>
                  <a:srgbClr val="001D35"/>
                </a:solidFill>
                <a:effectLst/>
                <a:latin typeface="Courier New" panose="02070309020205020404" pitchFamily="49" charset="0"/>
              </a:rPr>
              <a:t>os</a:t>
            </a:r>
            <a:r>
              <a:rPr lang="en-US" b="0" i="0" dirty="0">
                <a:solidFill>
                  <a:srgbClr val="001D35"/>
                </a:solidFill>
                <a:effectLst/>
                <a:latin typeface="Courier New" panose="02070309020205020404" pitchFamily="49" charset="0"/>
              </a:rPr>
              <a:t>-release</a:t>
            </a:r>
            <a:endParaRPr lang="en-US" dirty="0"/>
          </a:p>
          <a:p>
            <a:pPr defTabSz="931774">
              <a:defRPr/>
            </a:pPr>
            <a:r>
              <a:rPr lang="en-US" dirty="0"/>
              <a:t>CMD: chromium </a:t>
            </a:r>
          </a:p>
          <a:p>
            <a:pPr defTabSz="931774">
              <a:defRPr/>
            </a:pPr>
            <a:endParaRPr lang="en-US" dirty="0"/>
          </a:p>
          <a:p>
            <a:pPr defTabSz="931774">
              <a:defRPr/>
            </a:pPr>
            <a:r>
              <a:rPr lang="en-US" dirty="0"/>
              <a:t>https://www.meetup.com/colorado-springs-sql-server-users-group/</a:t>
            </a:r>
          </a:p>
          <a:p>
            <a:endParaRPr lang="en-US" dirty="0"/>
          </a:p>
          <a:p>
            <a:r>
              <a:rPr lang="en-US" dirty="0"/>
              <a:t>Demo drag and drop from Windows</a:t>
            </a:r>
          </a:p>
          <a:p>
            <a:endParaRPr lang="en-US" dirty="0"/>
          </a:p>
          <a:p>
            <a:r>
              <a:rPr lang="en-US" dirty="0"/>
              <a:t>Demo Docker Desktop (Windows)</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720"/>
    </mc:Choice>
    <mc:Fallback xmlns="">
      <p:transition spd="slow" advTm="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55657"/>
    </mc:Choice>
    <mc:Fallback xmlns="">
      <p:transition spd="slow" advTm="556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124641"/>
    </mc:Choice>
    <mc:Fallback xmlns="">
      <p:transition spd="slow" advTm="1246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mc:AlternateContent xmlns:mc="http://schemas.openxmlformats.org/markup-compatibility/2006" xmlns:p14="http://schemas.microsoft.com/office/powerpoint/2010/main">
    <mc:Choice Requires="p14">
      <p:transition spd="slow" p14:dur="2000" advTm="268118"/>
    </mc:Choice>
    <mc:Fallback xmlns="">
      <p:transition spd="slow" advTm="2681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111659"/>
    </mc:Choice>
    <mc:Fallback xmlns="">
      <p:transition spd="slow" advTm="111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72926"/>
    </mc:Choice>
    <mc:Fallback xmlns="">
      <p:transition spd="slow" advTm="729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WSL</a:t>
            </a: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11226</TotalTime>
  <Words>1113</Words>
  <Application>Microsoft Office PowerPoint</Application>
  <PresentationFormat>Widescreen</PresentationFormat>
  <Paragraphs>158</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582</cp:revision>
  <cp:lastPrinted>2025-03-19T20:27:32Z</cp:lastPrinted>
  <dcterms:created xsi:type="dcterms:W3CDTF">2024-06-22T09:42:13Z</dcterms:created>
  <dcterms:modified xsi:type="dcterms:W3CDTF">2025-03-19T21:59:35Z</dcterms:modified>
</cp:coreProperties>
</file>